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59" r:id="rId4"/>
    <p:sldId id="260" r:id="rId5"/>
    <p:sldId id="262" r:id="rId6"/>
    <p:sldId id="289" r:id="rId7"/>
    <p:sldId id="288" r:id="rId8"/>
    <p:sldId id="261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2" r:id="rId17"/>
    <p:sldId id="292" r:id="rId18"/>
    <p:sldId id="290" r:id="rId19"/>
    <p:sldId id="291" r:id="rId20"/>
    <p:sldId id="280" r:id="rId21"/>
    <p:sldId id="285" r:id="rId22"/>
    <p:sldId id="278" r:id="rId23"/>
    <p:sldId id="281" r:id="rId24"/>
    <p:sldId id="287" r:id="rId25"/>
    <p:sldId id="279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8"/>
    <p:restoredTop sz="96327"/>
  </p:normalViewPr>
  <p:slideViewPr>
    <p:cSldViewPr snapToGrid="0" snapToObjects="1">
      <p:cViewPr>
        <p:scale>
          <a:sx n="106" d="100"/>
          <a:sy n="106" d="100"/>
        </p:scale>
        <p:origin x="169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1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85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08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4931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14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60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5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1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9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6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8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3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3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3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uget.org/packag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uget.org/packages/CommandLineParse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nuget.org/packages/CommandLineParser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dali-lab/c-sharp.NET-CLI-worksho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tnet.microsoft.com/downloa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DA66-E3A8-804F-AC9D-EFDD77342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844" y="2404534"/>
            <a:ext cx="8811160" cy="1646302"/>
          </a:xfrm>
        </p:spPr>
        <p:txBody>
          <a:bodyPr/>
          <a:lstStyle/>
          <a:p>
            <a:r>
              <a:rPr lang="en-US" sz="4800" dirty="0"/>
              <a:t>Creating Command Line Tools with C# &amp; .NET Core SDK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B55CC-3198-BA47-83D6-7076B958F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Thomas Monfre, ‘21</a:t>
            </a:r>
          </a:p>
        </p:txBody>
      </p:sp>
    </p:spTree>
    <p:extLst>
      <p:ext uri="{BB962C8B-B14F-4D97-AF65-F5344CB8AC3E}">
        <p14:creationId xmlns:p14="http://schemas.microsoft.com/office/powerpoint/2010/main" val="140553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31B8-F623-1C49-A0FE-B92BDBDA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 Create CLI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302E5-35C4-4F49-AA38-6F6DA6389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66" b="63076"/>
          <a:stretch/>
        </p:blipFill>
        <p:spPr>
          <a:xfrm>
            <a:off x="677334" y="1760317"/>
            <a:ext cx="11133666" cy="3116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553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2CC5-C639-3E48-B853-F317C1CA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Quick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C0E15-20CD-1D44-B8CE-65FD1ADE1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78" b="79444"/>
          <a:stretch/>
        </p:blipFill>
        <p:spPr>
          <a:xfrm>
            <a:off x="677333" y="1562100"/>
            <a:ext cx="7406809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0772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D15-A1D6-FF4C-A4AA-7EA3029C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Three: Set Up Build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35286-3B50-0D4C-A1A7-B3D67ABD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know:</a:t>
            </a:r>
          </a:p>
          <a:p>
            <a:pPr lvl="1"/>
            <a:r>
              <a:rPr lang="en-US" dirty="0"/>
              <a:t>All the magic happens in your .</a:t>
            </a:r>
            <a:r>
              <a:rPr lang="en-US" dirty="0" err="1"/>
              <a:t>csproj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You can set up your entire build config here</a:t>
            </a:r>
          </a:p>
          <a:p>
            <a:pPr lvl="1"/>
            <a:r>
              <a:rPr lang="en-US" dirty="0"/>
              <a:t>More complex apps (on Windows) will use nuke for building</a:t>
            </a:r>
          </a:p>
          <a:p>
            <a:pPr lvl="1"/>
            <a:r>
              <a:rPr lang="en-US" dirty="0"/>
              <a:t>Can publish to NuGet with config setup here (like </a:t>
            </a:r>
            <a:r>
              <a:rPr lang="en-US" dirty="0" err="1"/>
              <a:t>npm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publish internally to private build environment like Artifactory</a:t>
            </a:r>
          </a:p>
        </p:txBody>
      </p:sp>
    </p:spTree>
    <p:extLst>
      <p:ext uri="{BB962C8B-B14F-4D97-AF65-F5344CB8AC3E}">
        <p14:creationId xmlns:p14="http://schemas.microsoft.com/office/powerpoint/2010/main" val="222879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D15-A1D6-FF4C-A4AA-7EA3029C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Three: Set Up Build Config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649FC0-648C-E944-8636-2C96EBABA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448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&lt;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PackAsTool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&gt;true&lt;/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PackAsTool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&lt;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ToolCommandName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&gt;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kronos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&lt;/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ToolCommandName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&lt;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PackageOutputPath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&gt;./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nupkg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&lt;/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PackageOutputPath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&gt;</a:t>
            </a:r>
          </a:p>
          <a:p>
            <a:pPr marL="0" indent="0">
              <a:buNone/>
            </a:pP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8647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8D15-A1D6-FF4C-A4AA-7EA3029C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Four: </a:t>
            </a:r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8FC9D-3AB6-344B-B9EB-5E66F25E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92" y="1402092"/>
            <a:ext cx="8596668" cy="521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53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B8B0-53DF-B54D-9B3A-BE9B59FE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Five: Install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A474D-E7B6-B744-805A-B34010E3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62"/>
          <a:stretch/>
        </p:blipFill>
        <p:spPr>
          <a:xfrm>
            <a:off x="677333" y="1538426"/>
            <a:ext cx="9274899" cy="3033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23317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B8B0-53DF-B54D-9B3A-BE9B59FE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Six: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D4F83-4532-0A42-92A9-D524441FB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40" b="80741"/>
          <a:stretch/>
        </p:blipFill>
        <p:spPr>
          <a:xfrm>
            <a:off x="677333" y="1536700"/>
            <a:ext cx="6739711" cy="233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4827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776-1409-474E-BE9D-2DD00C1F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Define Our App</a:t>
            </a:r>
          </a:p>
        </p:txBody>
      </p:sp>
    </p:spTree>
    <p:extLst>
      <p:ext uri="{BB962C8B-B14F-4D97-AF65-F5344CB8AC3E}">
        <p14:creationId xmlns:p14="http://schemas.microsoft.com/office/powerpoint/2010/main" val="587358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076F-2B3B-FB4A-99C0-CF442DFE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6CD5-B0D0-D84D-A29B-FD737CE93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work session</a:t>
            </a:r>
          </a:p>
          <a:p>
            <a:r>
              <a:rPr lang="en-US" dirty="0"/>
              <a:t>Stop work session</a:t>
            </a:r>
          </a:p>
          <a:p>
            <a:r>
              <a:rPr lang="en-US" dirty="0"/>
              <a:t>Log previous work session</a:t>
            </a:r>
          </a:p>
          <a:p>
            <a:r>
              <a:rPr lang="en-US" dirty="0"/>
              <a:t>Clean up/delete old work sessions</a:t>
            </a:r>
          </a:p>
          <a:p>
            <a:r>
              <a:rPr lang="en-US" dirty="0"/>
              <a:t>Track repositories to auto-detect changes</a:t>
            </a:r>
          </a:p>
        </p:txBody>
      </p:sp>
    </p:spTree>
    <p:extLst>
      <p:ext uri="{BB962C8B-B14F-4D97-AF65-F5344CB8AC3E}">
        <p14:creationId xmlns:p14="http://schemas.microsoft.com/office/powerpoint/2010/main" val="311233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33B6-EB1E-4144-903E-B6C8EED1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9C2D3-FC8F-7744-87BE-8280EB77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kronos</a:t>
            </a:r>
            <a:r>
              <a:rPr lang="en-US" dirty="0"/>
              <a:t> start</a:t>
            </a:r>
          </a:p>
          <a:p>
            <a:pPr marL="0" indent="0">
              <a:buNone/>
            </a:pPr>
            <a:r>
              <a:rPr lang="en-US" dirty="0" err="1"/>
              <a:t>kronos</a:t>
            </a:r>
            <a:r>
              <a:rPr lang="en-US" dirty="0"/>
              <a:t> stop</a:t>
            </a:r>
          </a:p>
          <a:p>
            <a:pPr marL="0" indent="0">
              <a:buNone/>
            </a:pPr>
            <a:r>
              <a:rPr lang="en-US" dirty="0" err="1"/>
              <a:t>kronos</a:t>
            </a:r>
            <a:r>
              <a:rPr lang="en-US" dirty="0"/>
              <a:t> log --start, --stop, [-m/--message]</a:t>
            </a:r>
          </a:p>
          <a:p>
            <a:pPr marL="0" indent="0">
              <a:buNone/>
            </a:pPr>
            <a:r>
              <a:rPr lang="en-US" dirty="0" err="1"/>
              <a:t>kronos</a:t>
            </a:r>
            <a:r>
              <a:rPr lang="en-US" dirty="0"/>
              <a:t> report [--all]</a:t>
            </a:r>
          </a:p>
          <a:p>
            <a:pPr marL="0" indent="0">
              <a:buNone/>
            </a:pPr>
            <a:r>
              <a:rPr lang="en-US" dirty="0" err="1"/>
              <a:t>kronos</a:t>
            </a:r>
            <a:r>
              <a:rPr lang="en-US" dirty="0"/>
              <a:t> clean [-f/--force]</a:t>
            </a:r>
          </a:p>
          <a:p>
            <a:pPr marL="0" indent="0">
              <a:buNone/>
            </a:pPr>
            <a:r>
              <a:rPr lang="en-US" dirty="0" err="1"/>
              <a:t>kronos</a:t>
            </a:r>
            <a:r>
              <a:rPr lang="en-US" dirty="0"/>
              <a:t> track [</a:t>
            </a:r>
            <a:r>
              <a:rPr lang="en-US" dirty="0" err="1"/>
              <a:t>filepath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0391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30189-9D15-EA4C-8AA4-595763B7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988" y="2363863"/>
            <a:ext cx="3911162" cy="21218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03BBB2D-47FA-294D-83C3-22C0D0F5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89" y="2975418"/>
            <a:ext cx="4650004" cy="11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8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776-1409-474E-BE9D-2DD00C1F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App</a:t>
            </a:r>
          </a:p>
        </p:txBody>
      </p:sp>
    </p:spTree>
    <p:extLst>
      <p:ext uri="{BB962C8B-B14F-4D97-AF65-F5344CB8AC3E}">
        <p14:creationId xmlns:p14="http://schemas.microsoft.com/office/powerpoint/2010/main" val="3802471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F6F9-05BD-7C40-A373-9434CC29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97DE1-6B78-5D43-B899-84C910AAA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Namespace</a:t>
            </a:r>
          </a:p>
          <a:p>
            <a:r>
              <a:rPr lang="en-US" dirty="0"/>
              <a:t>Class names</a:t>
            </a:r>
          </a:p>
          <a:p>
            <a:r>
              <a:rPr lang="en-US" dirty="0"/>
              <a:t>Capitalization (</a:t>
            </a:r>
            <a:r>
              <a:rPr lang="en-US" dirty="0" err="1"/>
              <a:t>PascalCase</a:t>
            </a:r>
            <a:r>
              <a:rPr lang="en-US" dirty="0"/>
              <a:t>: public/static, camelCase: private/instance)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All the things you love about Java + all the things you love about C + none of the things you hate about C + some tricks from JavaScript too</a:t>
            </a:r>
          </a:p>
          <a:p>
            <a:r>
              <a:rPr lang="en-US" dirty="0"/>
              <a:t>What’s not to love about that 👆</a:t>
            </a:r>
          </a:p>
        </p:txBody>
      </p:sp>
    </p:spTree>
    <p:extLst>
      <p:ext uri="{BB962C8B-B14F-4D97-AF65-F5344CB8AC3E}">
        <p14:creationId xmlns:p14="http://schemas.microsoft.com/office/powerpoint/2010/main" val="606774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86D6D-B5EB-454D-A655-AF38AAA6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File: </a:t>
            </a:r>
            <a:r>
              <a:rPr lang="en-US" dirty="0" err="1"/>
              <a:t>Program.cs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628DB2-3AE8-7F46-8516-CE2F89F76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this like </a:t>
            </a:r>
            <a:r>
              <a:rPr lang="en-US" dirty="0" err="1"/>
              <a:t>index.js</a:t>
            </a:r>
            <a:r>
              <a:rPr lang="en-US" dirty="0"/>
              <a:t> or </a:t>
            </a:r>
            <a:r>
              <a:rPr lang="en-US" dirty="0" err="1"/>
              <a:t>App.js</a:t>
            </a:r>
            <a:endParaRPr lang="en-US" dirty="0"/>
          </a:p>
          <a:p>
            <a:r>
              <a:rPr lang="en-US" dirty="0"/>
              <a:t>Goal: easily parse user command line arguments</a:t>
            </a:r>
          </a:p>
          <a:p>
            <a:r>
              <a:rPr lang="en-US" dirty="0"/>
              <a:t>Pass on functionality to various in-app handlers based on user selection</a:t>
            </a:r>
          </a:p>
        </p:txBody>
      </p:sp>
    </p:spTree>
    <p:extLst>
      <p:ext uri="{BB962C8B-B14F-4D97-AF65-F5344CB8AC3E}">
        <p14:creationId xmlns:p14="http://schemas.microsoft.com/office/powerpoint/2010/main" val="164171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DED73-D339-1142-9F90-09368DF6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br>
              <a:rPr lang="en-US" dirty="0"/>
            </a:br>
            <a:r>
              <a:rPr lang="en-US" sz="24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89207A-331F-AB4B-9B74-4C2D51514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</a:t>
            </a:r>
            <a:r>
              <a:rPr lang="en-US" dirty="0" err="1"/>
              <a:t>npm</a:t>
            </a:r>
            <a:r>
              <a:rPr lang="en-US" dirty="0"/>
              <a:t> but for C#/.NET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F3751-44E1-6043-A418-7C2F0C340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19"/>
          <a:stretch/>
        </p:blipFill>
        <p:spPr>
          <a:xfrm>
            <a:off x="677334" y="2783360"/>
            <a:ext cx="7163800" cy="2824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7755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F42E-1DB9-8148-8458-A2DF0076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Handling</a:t>
            </a:r>
            <a:br>
              <a:rPr lang="en-US" dirty="0"/>
            </a:br>
            <a:r>
              <a:rPr lang="en-US" sz="24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https://www.nuget.org/packages/Newtonsoft.Json/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3A6C-D5B1-6E4D-A333-F802AF6CD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dotnet add package 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Newtonsoft.Json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--version 12.0.3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5DA92-DB0D-AC4D-A623-5800DC46E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60"/>
          <a:stretch/>
        </p:blipFill>
        <p:spPr>
          <a:xfrm>
            <a:off x="677334" y="2959769"/>
            <a:ext cx="9417161" cy="2524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974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F42E-1DB9-8148-8458-A2DF0076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</a:t>
            </a:r>
            <a:r>
              <a:rPr lang="en-US" dirty="0" err="1"/>
              <a:t>CommandLineParser</a:t>
            </a:r>
            <a:br>
              <a:rPr lang="en-US" dirty="0"/>
            </a:br>
            <a:r>
              <a:rPr lang="en-US" sz="24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https://www.nuget.org/packages/CommandLineParser/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3A6C-D5B1-6E4D-A333-F802AF6CD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dotnet add package </a:t>
            </a:r>
            <a:r>
              <a:rPr lang="en-US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CommandLineParser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--version 2.8.0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FA827-EA1A-1141-B96B-5D706CECB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05"/>
          <a:stretch/>
        </p:blipFill>
        <p:spPr>
          <a:xfrm>
            <a:off x="677333" y="2820389"/>
            <a:ext cx="9317567" cy="3220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9603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BDA5-BF47-9B44-8199-C4A578E9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DBD71-DEC3-D34D-97CA-B533F8DC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39374"/>
            <a:ext cx="8801100" cy="322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4239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902F-7413-5C4E-A533-28C517BD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 Handlers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2F909-67C0-7844-9E93-257778DB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49400"/>
            <a:ext cx="7632700" cy="375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4382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E372-8FE1-3043-A139-ADD74BCA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0320A-9F16-D04B-951C-073B794F1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" y="1519990"/>
            <a:ext cx="10769600" cy="487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103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0EB9-C36C-4A46-801A-CCEDF0B4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C#/.NET?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30250-9C41-B14C-94D4-3178771F0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94" t="10878" r="17728"/>
          <a:stretch/>
        </p:blipFill>
        <p:spPr>
          <a:xfrm>
            <a:off x="869244" y="1501421"/>
            <a:ext cx="5514913" cy="4410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C70A9D-0D96-894D-8498-B53B6F34E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57" t="23554" b="25292"/>
          <a:stretch/>
        </p:blipFill>
        <p:spPr>
          <a:xfrm>
            <a:off x="6903107" y="3364922"/>
            <a:ext cx="2652055" cy="6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5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38AC-6E40-CD42-945C-5D76B010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TLDR;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CB25-9760-EC44-A1ED-ABD90C14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C# </a:t>
            </a:r>
            <a:r>
              <a:rPr lang="en-US" sz="2400" dirty="0">
                <a:sym typeface="Wingdings" pitchFamily="2" charset="2"/>
              </a:rPr>
              <a:t> Language</a:t>
            </a:r>
          </a:p>
          <a:p>
            <a:r>
              <a:rPr lang="en-US" sz="2400" dirty="0">
                <a:sym typeface="Wingdings" pitchFamily="2" charset="2"/>
              </a:rPr>
              <a:t>.NET  Framework/Run-Time Environment</a:t>
            </a:r>
          </a:p>
          <a:p>
            <a:r>
              <a:rPr lang="en-US" sz="2400" dirty="0">
                <a:sym typeface="Wingdings" pitchFamily="2" charset="2"/>
              </a:rPr>
              <a:t>.NET Core SDK  Our framework SDK of choice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443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C8A5-90DF-474A-98C6-AB1CE7F6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02E3E-BD76-B948-8EF3-09E9F90C4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Kronos UI sucks</a:t>
            </a:r>
          </a:p>
          <a:p>
            <a:r>
              <a:rPr lang="en-US" dirty="0"/>
              <a:t>I hate logging Kronos time, but I like the $$</a:t>
            </a:r>
          </a:p>
          <a:p>
            <a:r>
              <a:rPr lang="en-US" dirty="0"/>
              <a:t>So I log time on Kronos as little as I can</a:t>
            </a:r>
          </a:p>
          <a:p>
            <a:r>
              <a:rPr lang="en-US" dirty="0"/>
              <a:t>But that means I forget when I worked on stuff</a:t>
            </a:r>
          </a:p>
          <a:p>
            <a:r>
              <a:rPr lang="en-US" dirty="0"/>
              <a:t>I try to keep track with Notes</a:t>
            </a:r>
          </a:p>
          <a:p>
            <a:r>
              <a:rPr lang="en-US" dirty="0"/>
              <a:t>But lists are lame and annoying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Let’s write some basic software to keep track for us!</a:t>
            </a:r>
          </a:p>
        </p:txBody>
      </p:sp>
    </p:spTree>
    <p:extLst>
      <p:ext uri="{BB962C8B-B14F-4D97-AF65-F5344CB8AC3E}">
        <p14:creationId xmlns:p14="http://schemas.microsoft.com/office/powerpoint/2010/main" val="279866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3D5608C-71C9-F84E-BACB-3C71847B8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16" y="856231"/>
            <a:ext cx="5038887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As we go, follow this repository: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https://github.com/dali-lab/c-sharp.NET-CLI-workshop</a:t>
            </a:r>
            <a:endParaRPr lang="en-US" sz="2600" dirty="0">
              <a:solidFill>
                <a:schemeClr val="accent4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C99427B-A97E-40A3-B1FD-4557346C6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Programmer">
            <a:extLst>
              <a:ext uri="{FF2B5EF4-FFF2-40B4-BE49-F238E27FC236}">
                <a16:creationId xmlns:a16="http://schemas.microsoft.com/office/drawing/2014/main" id="{AFDD7A9E-50FE-4DE0-ACC4-6665472D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176" y="12874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57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776-1409-474E-BE9D-2DD00C1F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3015454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D896D0-484D-8E4D-9FD9-E3154AD8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.NET Core 3.1</a:t>
            </a:r>
            <a:br>
              <a:rPr lang="en-US" dirty="0"/>
            </a:br>
            <a:r>
              <a:rPr lang="en-US" sz="24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https://dotnet.microsoft.com/download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4E090-A5F1-B64E-88BB-A485ED85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930400"/>
            <a:ext cx="7042888" cy="4032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A0C478B-64BE-2746-A876-89BC7DAC3FEB}"/>
              </a:ext>
            </a:extLst>
          </p:cNvPr>
          <p:cNvSpPr/>
          <p:nvPr/>
        </p:nvSpPr>
        <p:spPr>
          <a:xfrm rot="6831001">
            <a:off x="2565400" y="4533900"/>
            <a:ext cx="508000" cy="12827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E4496-3D57-1547-A40F-33604FF2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431800"/>
            <a:ext cx="7978002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49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379</Words>
  <Application>Microsoft Macintosh PowerPoint</Application>
  <PresentationFormat>Widescreen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Ayuthaya</vt:lpstr>
      <vt:lpstr>Trebuchet MS</vt:lpstr>
      <vt:lpstr>Wingdings 3</vt:lpstr>
      <vt:lpstr>Facet</vt:lpstr>
      <vt:lpstr>Creating Command Line Tools with C# &amp; .NET Core SDK</vt:lpstr>
      <vt:lpstr>PowerPoint Presentation</vt:lpstr>
      <vt:lpstr>What’s C#/.NET?</vt:lpstr>
      <vt:lpstr>TLDR;</vt:lpstr>
      <vt:lpstr>Today’s Workshop</vt:lpstr>
      <vt:lpstr>As we go, follow this repository:  https://github.com/dali-lab/c-sharp.NET-CLI-workshop</vt:lpstr>
      <vt:lpstr>Setup</vt:lpstr>
      <vt:lpstr>Download .NET Core 3.1 https://dotnet.microsoft.com/download</vt:lpstr>
      <vt:lpstr>PowerPoint Presentation</vt:lpstr>
      <vt:lpstr>Step One: Create CLI Tool</vt:lpstr>
      <vt:lpstr>Step Two: Quick Test</vt:lpstr>
      <vt:lpstr>Step Three: Set Up Build Config</vt:lpstr>
      <vt:lpstr>Step Three: Set Up Build Config</vt:lpstr>
      <vt:lpstr>Step Four: Makefile</vt:lpstr>
      <vt:lpstr>Step Five: Install</vt:lpstr>
      <vt:lpstr>Step Six: Test</vt:lpstr>
      <vt:lpstr>Define Our App</vt:lpstr>
      <vt:lpstr>Desired functionality</vt:lpstr>
      <vt:lpstr>Commands</vt:lpstr>
      <vt:lpstr>Build App</vt:lpstr>
      <vt:lpstr>C# Basics</vt:lpstr>
      <vt:lpstr>Root File: Program.cs</vt:lpstr>
      <vt:lpstr>Nuget https://www.nuget.org/packages</vt:lpstr>
      <vt:lpstr>JSON Handling https://www.nuget.org/packages/Newtonsoft.Json/ </vt:lpstr>
      <vt:lpstr>Solution: CommandLineParser https://www.nuget.org/packages/CommandLineParser/ </vt:lpstr>
      <vt:lpstr>Verb Options</vt:lpstr>
      <vt:lpstr>Verb Handlers </vt:lpstr>
      <vt:lpstr>Putting it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Command Line Tools with C# &amp; .NET Core SDK</dc:title>
  <dc:creator>Thomas A. Monfre</dc:creator>
  <cp:lastModifiedBy>Thomas A. Monfre</cp:lastModifiedBy>
  <cp:revision>9</cp:revision>
  <dcterms:created xsi:type="dcterms:W3CDTF">2020-05-18T23:14:44Z</dcterms:created>
  <dcterms:modified xsi:type="dcterms:W3CDTF">2020-05-18T23:32:34Z</dcterms:modified>
</cp:coreProperties>
</file>